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 Kause" initials="HK" lastIdx="6" clrIdx="0">
    <p:extLst>
      <p:ext uri="{19B8F6BF-5375-455C-9EA6-DF929625EA0E}">
        <p15:presenceInfo xmlns:p15="http://schemas.microsoft.com/office/powerpoint/2012/main" userId="Hanne Kause" providerId="None"/>
      </p:ext>
    </p:extLst>
  </p:cmAuthor>
  <p:cmAuthor id="2" name="Geurts, P.G. (Nella)" initials="GP(" lastIdx="1" clrIdx="1">
    <p:extLst>
      <p:ext uri="{19B8F6BF-5375-455C-9EA6-DF929625EA0E}">
        <p15:presenceInfo xmlns:p15="http://schemas.microsoft.com/office/powerpoint/2012/main" userId="S-1-5-21-1789600257-1808789601-1919347443-368475" providerId="AD"/>
      </p:ext>
    </p:extLst>
  </p:cmAuthor>
  <p:cmAuthor id="3" name="Kause, H.B. (Hanne)" initials="KH(" lastIdx="1" clrIdx="2">
    <p:extLst>
      <p:ext uri="{19B8F6BF-5375-455C-9EA6-DF929625EA0E}">
        <p15:presenceInfo xmlns:p15="http://schemas.microsoft.com/office/powerpoint/2012/main" userId="Kause, H.B. (Hanne)" providerId="None"/>
      </p:ext>
    </p:extLst>
  </p:cmAuthor>
  <p:cmAuthor id="4" name="Bommel, E. van (Eef)" initials="BEv(" lastIdx="1" clrIdx="3">
    <p:extLst>
      <p:ext uri="{19B8F6BF-5375-455C-9EA6-DF929625EA0E}">
        <p15:presenceInfo xmlns:p15="http://schemas.microsoft.com/office/powerpoint/2012/main" userId="S::eef.vanbommel@ru.nl::9599b023-3724-4568-8c23-fcc7ae6cf4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85899" autoAdjust="0"/>
  </p:normalViewPr>
  <p:slideViewPr>
    <p:cSldViewPr snapToGrid="0" snapToObjects="1">
      <p:cViewPr varScale="1">
        <p:scale>
          <a:sx n="78" d="100"/>
          <a:sy n="7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BF571-5E11-FC40-9BC7-6789FD62F844}" type="datetimeFigureOut">
              <a:rPr lang="nl-NL" smtClean="0"/>
              <a:t>3-11-2022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0AE19-4E5B-0146-9DED-B3FE5A77CE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89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0AE19-4E5B-0146-9DED-B3FE5A77CEE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20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>
                <a:solidFill>
                  <a:srgbClr val="008295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9050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829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652000" y="6248400"/>
            <a:ext cx="1930400" cy="476250"/>
          </a:xfrm>
          <a:prstGeom prst="rect">
            <a:avLst/>
          </a:prstGeom>
          <a:ln/>
        </p:spPr>
        <p:txBody>
          <a:bodyPr/>
          <a:lstStyle>
            <a:lvl1pPr marL="0" indent="0" algn="r">
              <a:defRPr sz="1800"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3/6/2018</a:t>
            </a: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248400"/>
            <a:ext cx="4064000" cy="47625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04" y="163492"/>
            <a:ext cx="302642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379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9" name="Rechte verbindingslijn 8"/>
          <p:cNvCxnSpPr/>
          <p:nvPr/>
        </p:nvCxnSpPr>
        <p:spPr bwMode="auto">
          <a:xfrm>
            <a:off x="210394" y="6567650"/>
            <a:ext cx="11736627" cy="4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29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0033868" y="6229345"/>
            <a:ext cx="1913153" cy="585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57" y="6309451"/>
            <a:ext cx="1788064" cy="42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068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210394" y="6567650"/>
            <a:ext cx="11736627" cy="4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29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15"/>
          <p:cNvSpPr/>
          <p:nvPr/>
        </p:nvSpPr>
        <p:spPr bwMode="auto">
          <a:xfrm>
            <a:off x="10033868" y="6229345"/>
            <a:ext cx="1913153" cy="585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57" y="6309451"/>
            <a:ext cx="1788064" cy="425435"/>
          </a:xfrm>
          <a:prstGeom prst="rect">
            <a:avLst/>
          </a:prstGeom>
        </p:spPr>
      </p:pic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7422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 bwMode="auto">
          <a:xfrm>
            <a:off x="210394" y="6567650"/>
            <a:ext cx="11736627" cy="4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29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15"/>
          <p:cNvSpPr/>
          <p:nvPr/>
        </p:nvSpPr>
        <p:spPr bwMode="auto">
          <a:xfrm>
            <a:off x="10033868" y="6229345"/>
            <a:ext cx="1913153" cy="585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57" y="6309451"/>
            <a:ext cx="1788064" cy="425435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23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7202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191003"/>
            <a:ext cx="10363200" cy="904875"/>
          </a:xfrm>
        </p:spPr>
        <p:txBody>
          <a:bodyPr anchor="t"/>
          <a:lstStyle>
            <a:lvl1pPr algn="l">
              <a:defRPr sz="4800" b="0" cap="none" baseline="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684" y="5095875"/>
            <a:ext cx="10314917" cy="38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550400" y="6248400"/>
            <a:ext cx="18288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800"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3/6/2018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81600" y="6248400"/>
            <a:ext cx="42672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04" y="163492"/>
            <a:ext cx="302642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862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10394" y="6567650"/>
            <a:ext cx="11736627" cy="4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29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5"/>
          <p:cNvSpPr/>
          <p:nvPr/>
        </p:nvSpPr>
        <p:spPr bwMode="auto">
          <a:xfrm>
            <a:off x="10033868" y="6229345"/>
            <a:ext cx="1913153" cy="585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57" y="6309451"/>
            <a:ext cx="1788064" cy="425435"/>
          </a:xfrm>
          <a:prstGeom prst="rect">
            <a:avLst/>
          </a:prstGeom>
        </p:spPr>
      </p:pic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1314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cxnSp>
        <p:nvCxnSpPr>
          <p:cNvPr id="10" name="Rechte verbindingslijn 9"/>
          <p:cNvCxnSpPr/>
          <p:nvPr/>
        </p:nvCxnSpPr>
        <p:spPr bwMode="auto">
          <a:xfrm>
            <a:off x="210394" y="6567650"/>
            <a:ext cx="11736627" cy="4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29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5"/>
          <p:cNvSpPr/>
          <p:nvPr/>
        </p:nvSpPr>
        <p:spPr bwMode="auto">
          <a:xfrm>
            <a:off x="10033868" y="6229345"/>
            <a:ext cx="1913153" cy="5853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57" y="6309451"/>
            <a:ext cx="1788064" cy="425435"/>
          </a:xfrm>
          <a:prstGeom prst="rect">
            <a:avLst/>
          </a:prstGeom>
        </p:spPr>
      </p:pic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0394" y="6523233"/>
            <a:ext cx="704006" cy="307975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E314B-3564-4831-BD6C-52C5B1F4E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8192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689600" y="6248400"/>
            <a:ext cx="1625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800"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3/6/2018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727200" y="6248400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6600"/>
                </a:solidFill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008295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8295"/>
          </a:solidFill>
          <a:latin typeface="Calibri" panose="020F0502020204030204" pitchFamily="34" charset="0"/>
          <a:ea typeface="+mn-ea"/>
          <a:cs typeface="+mn-cs"/>
        </a:defRPr>
      </a:lvl1pPr>
      <a:lvl2pPr marL="8001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 typeface="Calibri" panose="020F0502020204030204" pitchFamily="34" charset="0"/>
        <a:buChar char="¬"/>
        <a:tabLst/>
        <a:defRPr sz="2000">
          <a:solidFill>
            <a:srgbClr val="008295"/>
          </a:solidFill>
          <a:latin typeface="Calibri" panose="020F0502020204030204" pitchFamily="34" charset="0"/>
        </a:defRPr>
      </a:lvl2pPr>
      <a:lvl3pPr marL="1168400" indent="-254000" algn="l" rtl="0" eaLnBrk="1" fontAlgn="base" hangingPunct="1">
        <a:spcBef>
          <a:spcPct val="20000"/>
        </a:spcBef>
        <a:spcAft>
          <a:spcPct val="0"/>
        </a:spcAft>
        <a:buSzPct val="100000"/>
        <a:buFont typeface="Calibri" panose="020F0502020204030204" pitchFamily="34" charset="0"/>
        <a:buChar char="‒"/>
        <a:defRPr sz="1800">
          <a:solidFill>
            <a:srgbClr val="008295"/>
          </a:solidFill>
          <a:latin typeface="Calibri" panose="020F0502020204030204" pitchFamily="34" charset="0"/>
        </a:defRPr>
      </a:lvl3pPr>
      <a:lvl4pPr marL="1611313" indent="-239713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»"/>
        <a:defRPr sz="1800">
          <a:solidFill>
            <a:srgbClr val="008295"/>
          </a:solidFill>
          <a:latin typeface="Calibri" panose="020F0502020204030204" pitchFamily="34" charset="0"/>
        </a:defRPr>
      </a:lvl4pPr>
      <a:lvl5pPr marL="2063750" indent="-23495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›"/>
        <a:defRPr sz="1800">
          <a:solidFill>
            <a:srgbClr val="008295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ru.nl/materialen/licentievoorwaard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06541-A268-594D-B04E-D7E4ED352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48" y="1156446"/>
            <a:ext cx="8704728" cy="1949823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nl-NL" sz="2000" dirty="0"/>
              <a:t>Naam:</a:t>
            </a:r>
            <a:br>
              <a:rPr lang="nl-NL" sz="2000" dirty="0"/>
            </a:br>
            <a:r>
              <a:rPr lang="nl-NL" sz="2000" dirty="0"/>
              <a:t>Leeftijd:</a:t>
            </a:r>
            <a:br>
              <a:rPr lang="nl-NL" sz="2000"/>
            </a:br>
            <a:r>
              <a:rPr lang="nl-NL" sz="2000"/>
              <a:t>Hobby’s</a:t>
            </a:r>
            <a:r>
              <a:rPr lang="nl-NL" sz="2000" dirty="0"/>
              <a:t>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29F83C-A898-E240-A9EF-87A11B0DD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448" y="3395338"/>
            <a:ext cx="5122432" cy="3085472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nl-NL" sz="2000" dirty="0"/>
              <a:t>Waarom wil deze persoon Koning worden?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6EAD4A9-3AA8-410C-A12F-55FCD334CD4E}"/>
              </a:ext>
            </a:extLst>
          </p:cNvPr>
          <p:cNvSpPr/>
          <p:nvPr/>
        </p:nvSpPr>
        <p:spPr>
          <a:xfrm>
            <a:off x="107852" y="179755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altLang="en-US" sz="1100" dirty="0" bmk="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ijlage activiteit 3, Koning, Boek 12 </a:t>
            </a:r>
            <a:r>
              <a:rPr lang="nl-NL" altLang="en-US" sz="1100" i="1" dirty="0" bmk="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Wetenschappelijke doorbraken de klas in!  </a:t>
            </a:r>
            <a:endParaRPr lang="nl-NL" alt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BD185A-BAD9-4D81-A353-199CD40FC24D}"/>
              </a:ext>
            </a:extLst>
          </p:cNvPr>
          <p:cNvSpPr/>
          <p:nvPr/>
        </p:nvSpPr>
        <p:spPr bwMode="auto">
          <a:xfrm>
            <a:off x="9856693" y="1156447"/>
            <a:ext cx="1559859" cy="19498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800" kern="0" dirty="0">
                <a:solidFill>
                  <a:srgbClr val="008295"/>
                </a:solidFill>
                <a:latin typeface="Calibri" panose="020F0502020204030204" pitchFamily="34" charset="0"/>
                <a:ea typeface="+mj-ea"/>
                <a:cs typeface="+mj-cs"/>
              </a:rPr>
              <a:t>pasfoto</a:t>
            </a:r>
            <a:endParaRPr kumimoji="0" lang="en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F7BE728B-D1B8-4B00-9577-937515FA91F4}"/>
              </a:ext>
            </a:extLst>
          </p:cNvPr>
          <p:cNvSpPr txBox="1">
            <a:spLocks/>
          </p:cNvSpPr>
          <p:nvPr/>
        </p:nvSpPr>
        <p:spPr bwMode="auto">
          <a:xfrm>
            <a:off x="6294121" y="3399148"/>
            <a:ext cx="5122432" cy="3085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rgbClr val="00829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Calibri" panose="020F0502020204030204" pitchFamily="34" charset="0"/>
              <a:buNone/>
              <a:tabLst/>
              <a:defRPr sz="2000">
                <a:solidFill>
                  <a:srgbClr val="008295"/>
                </a:solidFill>
                <a:latin typeface="Calibri" panose="020F0502020204030204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Calibri" panose="020F0502020204030204" pitchFamily="34" charset="0"/>
              <a:buNone/>
              <a:defRPr sz="1800">
                <a:solidFill>
                  <a:srgbClr val="008295"/>
                </a:solidFill>
                <a:latin typeface="Calibri" panose="020F0502020204030204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None/>
              <a:defRPr sz="1800">
                <a:solidFill>
                  <a:srgbClr val="008295"/>
                </a:solidFill>
                <a:latin typeface="Calibri" panose="020F0502020204030204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None/>
              <a:defRPr sz="1800">
                <a:solidFill>
                  <a:srgbClr val="008295"/>
                </a:solidFill>
                <a:latin typeface="Calibri" panose="020F0502020204030204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hlink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hlink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hlink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 algn="l"/>
            <a:r>
              <a:rPr lang="nl-NL" sz="2000" kern="0" dirty="0"/>
              <a:t>Waarom denkt deze persoon dat hij of zij een goede Koning is?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CD14B4A-380F-45AD-AFDB-A8D8E850A674}"/>
              </a:ext>
            </a:extLst>
          </p:cNvPr>
          <p:cNvSpPr/>
          <p:nvPr/>
        </p:nvSpPr>
        <p:spPr>
          <a:xfrm>
            <a:off x="107852" y="6598542"/>
            <a:ext cx="91132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nl-NL" sz="9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WKRU. Gebruik van dit materiaal: Creative </a:t>
            </a:r>
            <a:r>
              <a:rPr lang="nl-NL" sz="9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Commons</a:t>
            </a:r>
            <a:r>
              <a:rPr lang="nl-NL" sz="9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‘Naamsvermelding-</a:t>
            </a:r>
            <a:r>
              <a:rPr lang="nl-NL" sz="9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NietCommercieel</a:t>
            </a:r>
            <a:r>
              <a:rPr lang="nl-NL" sz="9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9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GelijkDelen</a:t>
            </a:r>
            <a:r>
              <a:rPr lang="nl-NL" sz="9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(CC BY-NC-SA 4.0). Zie: </a:t>
            </a:r>
            <a:r>
              <a:rPr lang="nl-NL" sz="9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www.wkru.nl/materialen/licentievoorwaarden/</a:t>
            </a:r>
            <a:endParaRPr lang="en-US" sz="9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4037DE1-A3B0-4967-9DD9-7954DC34B96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7" y="6603801"/>
            <a:ext cx="209550" cy="210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8216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a WKRU - breedbeeld - voorstel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a WKRU - breedbeeld - voorstel2" id="{C0505BF6-2BEC-4725-8DC7-83ED56CCC7D0}" vid="{72EB324B-1D47-46FB-881A-0BB8E71B576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WKRU - breedbeeld - voorstel2</Template>
  <TotalTime>0</TotalTime>
  <Words>67</Words>
  <Application>Microsoft Office PowerPoint</Application>
  <PresentationFormat>Breedbeeld</PresentationFormat>
  <Paragraphs>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Thema WKRU - breedbeeld - voorstel2</vt:lpstr>
      <vt:lpstr>Naam: Leeftijd: Hobby’s: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Merel van 't Leven</dc:creator>
  <cp:lastModifiedBy>Bommel, E. van (Eef)</cp:lastModifiedBy>
  <cp:revision>91</cp:revision>
  <dcterms:created xsi:type="dcterms:W3CDTF">2020-11-17T12:20:39Z</dcterms:created>
  <dcterms:modified xsi:type="dcterms:W3CDTF">2022-11-03T12:44:01Z</dcterms:modified>
</cp:coreProperties>
</file>